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7A06-FFC5-45E7-B70F-164308256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59CD0-2905-4C9B-B7F0-8EEDF0D9B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F65B2-52B3-47ED-AA4F-0F02CD66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E322-3F6A-4849-91CC-A082A72F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8F6E-F8F0-44BE-8B36-45C35ADC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571B-5AAA-4675-B54A-D69A5DE7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92B26-9E7A-4685-8F8E-C59CD58FC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2687-93CE-43E1-803D-DAE11AB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BDCA-F99E-405E-BE31-4D9A6DDB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87584-8F5A-4931-99A2-2B300C5B9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4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E7CAC-058D-4F73-A4D2-84912D13C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7FDDC-55DA-4111-8605-309305952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4005A-2F73-473D-B5EB-E268F333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83C47-EC78-4706-B226-27AB72E2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E90F-3537-4507-830F-E51E4BF7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CAB1-29C5-4FAA-A344-16B62CF6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6F5D-CB31-4A68-9B31-2D9B3178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3556-DBA9-4098-946B-C6ABE129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359A7-8582-4554-92D6-A80DD78A8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0C28-EBA3-4D83-AE84-B51C3D9D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2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8B95-D6DB-4121-A5AE-869328F8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2CA6-D875-4EDA-A44B-2B12EEA56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2707A-A9BE-4F42-90CD-4EC20FDE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0DFB-F60B-417E-A79C-1D639A1C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8AEA7-6C59-45C2-AA69-55148FE0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455C-0B0A-433A-BD9A-E2EE283F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21083-857B-4AF1-AF98-29E9DF5B6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F3D72-F928-42A7-9DD0-FC3497643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FC21B-E29F-4DA0-8C91-4B171FDA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5A5EB-5D72-4661-B75D-67656431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FD604-13C6-4097-981A-38210372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134D-97E5-4C43-AD2F-D85D2055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0E8C-34AA-4A1A-B706-9B9B29FD0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66561-40D7-4BEF-BDAD-88A1BBA61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C7735-18C8-4055-ADE5-B59416204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80C4C-E404-4196-BC84-48FDA45D2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B6A01-46C6-48F7-987B-74A2259C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8056A-C961-477F-846F-3B02D80F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987520-C828-4140-8E08-226E9903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4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E57A-C05C-4396-BD77-321791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1994D-65A0-4646-92F4-379B0CEF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63E9F-FF97-442F-94C9-ABA8F0CF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8AA12-ABF5-4195-8D32-C981AC89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9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87342-65DD-4677-AC73-8FF79967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9ECD0-85E4-46DB-8AEF-2FBEAD27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ED2CA-FC1A-451F-B837-B6245DA2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D094-5FEF-48A0-B402-23A330D3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FC918-E4D8-4F8A-AECD-4D54E559B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88D75-8E50-4BD0-9EC8-7253A0E92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30C66-8994-4734-BCE5-B3C0826F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4B18F-9510-40E4-90CC-A4CFD218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78CC9-CC07-492D-B297-063BE4DA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0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B21C-EE53-4195-AD9E-86865237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376571-479B-4C4A-9580-2A9959D67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1A33C-1B18-4983-A0BA-9B4FFC67D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DC93F-2F70-405B-8B8C-6B64743D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B4B23-2FB5-4291-B73D-7DAC9B19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5326A-2B81-4619-9D0A-EEFA7A23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55730-1C71-43CF-9CC7-AEE671E05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CDBDA-070F-40CB-800A-FC939DEAD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1B904-8F9B-4192-9E9C-52E9320CE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3E998-9EAF-4FE1-9355-BF0FE188AEA9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C409E-8772-4828-97D5-30E0D1CC6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F2422-385D-4B6A-A708-F7F5C3E8D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BF57D-BA9A-457B-B8C3-A719FC17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FA2F-6764-4C5A-8C55-F4694AC73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3636F-BD7C-4E4B-A8E1-B975AC899C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Edward Zhao</a:t>
            </a:r>
          </a:p>
          <a:p>
            <a:r>
              <a:rPr lang="en-US" dirty="0"/>
              <a:t>5/20/2020</a:t>
            </a:r>
          </a:p>
        </p:txBody>
      </p:sp>
    </p:spTree>
    <p:extLst>
      <p:ext uri="{BB962C8B-B14F-4D97-AF65-F5344CB8AC3E}">
        <p14:creationId xmlns:p14="http://schemas.microsoft.com/office/powerpoint/2010/main" val="117047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F47D-AC9A-4F56-A32E-CAAD11AA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38AA-1E16-4F50-8680-C28580AB3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slide, the left panel shows the manually annotated image and the right panel shows the spatial coordinates of the transcriptomics data (with some clustering algorithm applied)</a:t>
            </a:r>
          </a:p>
        </p:txBody>
      </p:sp>
    </p:spTree>
    <p:extLst>
      <p:ext uri="{BB962C8B-B14F-4D97-AF65-F5344CB8AC3E}">
        <p14:creationId xmlns:p14="http://schemas.microsoft.com/office/powerpoint/2010/main" val="98074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A443EF-9D86-4D75-96E5-61893EDEC420}"/>
              </a:ext>
            </a:extLst>
          </p:cNvPr>
          <p:cNvGrpSpPr/>
          <p:nvPr/>
        </p:nvGrpSpPr>
        <p:grpSpPr>
          <a:xfrm>
            <a:off x="2142478" y="1785554"/>
            <a:ext cx="7907044" cy="4644816"/>
            <a:chOff x="1414508" y="1357924"/>
            <a:chExt cx="9362984" cy="55000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284B34-D2F1-49C8-B73F-319B5B2BA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4508" y="1357924"/>
              <a:ext cx="9362984" cy="550007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A82EDA-E676-44B1-8389-A2143D9623A9}"/>
                </a:ext>
              </a:extLst>
            </p:cNvPr>
            <p:cNvSpPr/>
            <p:nvPr/>
          </p:nvSpPr>
          <p:spPr>
            <a:xfrm>
              <a:off x="9250532" y="6214369"/>
              <a:ext cx="1367161" cy="643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E1C262F-141E-4A5F-9FD7-5FD31030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6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5B9C87-65FC-42A9-B666-E9EEE992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7376" cy="2205263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759E1D3A-271B-4800-8A58-16C2CCDD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4860">
            <a:off x="838200" y="2383228"/>
            <a:ext cx="5181600" cy="41296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6ED75F-BC31-4990-B69F-E9F1C36C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41676"/>
            <a:ext cx="5181600" cy="3812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ABA7D-85B9-4A5F-B8C0-E3B3E0CAB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572" y="5041391"/>
            <a:ext cx="1606503" cy="9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6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A30C4-5098-491C-942A-F8BAD394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4624" cy="2372674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72106477-85EF-478A-A397-47D48FFC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95" y="2372674"/>
            <a:ext cx="4381809" cy="4351338"/>
          </a:xfrm>
          <a:prstGeom prst="rect">
            <a:avLst/>
          </a:prstGeom>
        </p:spPr>
      </p:pic>
      <p:pic>
        <p:nvPicPr>
          <p:cNvPr id="6" name="Content Placeholder 13">
            <a:extLst>
              <a:ext uri="{FF2B5EF4-FFF2-40B4-BE49-F238E27FC236}">
                <a16:creationId xmlns:a16="http://schemas.microsoft.com/office/drawing/2014/main" id="{AD15F249-ABD1-4EBF-8F62-BA26C62DE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35813"/>
            <a:ext cx="5181600" cy="40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9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A30C4-5098-491C-942A-F8BAD394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4624" cy="2372674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2168B56-4130-4BC8-8E2B-C1343ACC1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43"/>
          <a:stretch/>
        </p:blipFill>
        <p:spPr>
          <a:xfrm>
            <a:off x="4388103" y="5868240"/>
            <a:ext cx="4907754" cy="95314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CE37D4F-C428-468A-8DBB-C95F0066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5" y="987425"/>
            <a:ext cx="4073733" cy="487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15087-855C-43DB-9686-E97B0DD4E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0" y="1299979"/>
            <a:ext cx="3149600" cy="42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1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Annotation Examples</vt:lpstr>
      <vt:lpstr>Outline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Examples</dc:title>
  <dc:creator>Edward Zhao</dc:creator>
  <cp:lastModifiedBy>Edward Zhao</cp:lastModifiedBy>
  <cp:revision>2</cp:revision>
  <dcterms:created xsi:type="dcterms:W3CDTF">2020-05-20T22:34:01Z</dcterms:created>
  <dcterms:modified xsi:type="dcterms:W3CDTF">2020-05-20T22:43:32Z</dcterms:modified>
</cp:coreProperties>
</file>